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0" r:id="rId2"/>
    <p:sldId id="259"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9/2/2022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68456707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AC24A9-CCB6-4F8D-B8DB-C2F3692CFA5A}" type="datetimeFigureOut">
              <a:rPr lang="en-US" smtClean="0"/>
              <a:t>9/2/2022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081551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AC24A9-CCB6-4F8D-B8DB-C2F3692CFA5A}" type="datetimeFigureOut">
              <a:rPr lang="en-US" smtClean="0"/>
              <a:t>9/2/2022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634996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9/2/2022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774868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AC24A9-CCB6-4F8D-B8DB-C2F3692CFA5A}" type="datetimeFigureOut">
              <a:rPr lang="en-US" smtClean="0"/>
              <a:t>9/2/2022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515798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02AC24A9-CCB6-4F8D-B8DB-C2F3692CFA5A}" type="datetimeFigureOut">
              <a:rPr lang="en-US" smtClean="0"/>
              <a:t>9/2/2022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294579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02AC24A9-CCB6-4F8D-B8DB-C2F3692CFA5A}" type="datetimeFigureOut">
              <a:rPr lang="en-US" smtClean="0"/>
              <a:t>9/2/2022</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34564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02AC24A9-CCB6-4F8D-B8DB-C2F3692CFA5A}" type="datetimeFigureOut">
              <a:rPr lang="en-US" smtClean="0"/>
              <a:t>9/2/2022</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351133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2AC24A9-CCB6-4F8D-B8DB-C2F3692CFA5A}" type="datetimeFigureOut">
              <a:rPr lang="en-US" smtClean="0"/>
              <a:t>9/2/2022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6073754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2AC24A9-CCB6-4F8D-B8DB-C2F3692CFA5A}" type="datetimeFigureOut">
              <a:rPr lang="en-US" smtClean="0"/>
              <a:t>9/2/2022</a:t>
            </a:fld>
            <a:endParaRPr lang="en-US" dirty="0"/>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3991068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2AC24A9-CCB6-4F8D-B8DB-C2F3692CFA5A}" type="datetimeFigureOut">
              <a:rPr lang="en-US" smtClean="0"/>
              <a:t>9/2/2022</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516423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02AC24A9-CCB6-4F8D-B8DB-C2F3692CFA5A}" type="datetimeFigureOut">
              <a:rPr lang="en-US" smtClean="0"/>
              <a:t>9/2/2022</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295163807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06AD887-2C55-47E6-9FD7-EB391110BEF4}"/>
              </a:ext>
            </a:extLst>
          </p:cNvPr>
          <p:cNvSpPr>
            <a:spLocks noGrp="1"/>
          </p:cNvSpPr>
          <p:nvPr>
            <p:ph type="title"/>
          </p:nvPr>
        </p:nvSpPr>
        <p:spPr>
          <a:xfrm>
            <a:off x="5451642" y="1123837"/>
            <a:ext cx="6451110" cy="1255469"/>
          </a:xfrm>
        </p:spPr>
        <p:txBody>
          <a:bodyPr>
            <a:normAutofit/>
          </a:bodyPr>
          <a:lstStyle/>
          <a:p>
            <a:endParaRPr lang="en-US" dirty="0"/>
          </a:p>
        </p:txBody>
      </p:sp>
      <p:sp>
        <p:nvSpPr>
          <p:cNvPr id="16" name="Rectangle 15">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descr="A picture containing drawing&#10;&#10;Description automatically generated">
            <a:extLst>
              <a:ext uri="{FF2B5EF4-FFF2-40B4-BE49-F238E27FC236}">
                <a16:creationId xmlns:a16="http://schemas.microsoft.com/office/drawing/2014/main" id="{1D2EB92A-19B8-41F7-90A4-37230838F0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00125"/>
            <a:ext cx="3778286" cy="4333876"/>
          </a:xfrm>
          <a:prstGeom prst="rect">
            <a:avLst/>
          </a:prstGeom>
        </p:spPr>
      </p:pic>
      <p:sp>
        <p:nvSpPr>
          <p:cNvPr id="9" name="Content Placeholder 8">
            <a:extLst>
              <a:ext uri="{FF2B5EF4-FFF2-40B4-BE49-F238E27FC236}">
                <a16:creationId xmlns:a16="http://schemas.microsoft.com/office/drawing/2014/main" id="{6E944641-6349-41EF-BA6F-7419511FDCB0}"/>
              </a:ext>
            </a:extLst>
          </p:cNvPr>
          <p:cNvSpPr>
            <a:spLocks noGrp="1"/>
          </p:cNvSpPr>
          <p:nvPr>
            <p:ph idx="1"/>
          </p:nvPr>
        </p:nvSpPr>
        <p:spPr>
          <a:xfrm>
            <a:off x="5451644" y="2510395"/>
            <a:ext cx="6451109" cy="3274586"/>
          </a:xfrm>
        </p:spPr>
        <p:txBody>
          <a:bodyPr anchor="t">
            <a:normAutofit/>
          </a:bodyPr>
          <a:lstStyle/>
          <a:p>
            <a:r>
              <a:rPr lang="en-US" sz="4000" dirty="0">
                <a:solidFill>
                  <a:srgbClr val="FFFFFF"/>
                </a:solidFill>
              </a:rPr>
              <a:t>Ms. Maiorini</a:t>
            </a:r>
          </a:p>
          <a:p>
            <a:r>
              <a:rPr lang="en-US" sz="4000" dirty="0">
                <a:solidFill>
                  <a:srgbClr val="FFFFFF"/>
                </a:solidFill>
              </a:rPr>
              <a:t>5</a:t>
            </a:r>
            <a:r>
              <a:rPr lang="en-US" sz="4000" baseline="30000" dirty="0">
                <a:solidFill>
                  <a:srgbClr val="FFFFFF"/>
                </a:solidFill>
              </a:rPr>
              <a:t>th</a:t>
            </a:r>
            <a:r>
              <a:rPr lang="en-US" sz="4000" dirty="0">
                <a:solidFill>
                  <a:srgbClr val="FFFFFF"/>
                </a:solidFill>
              </a:rPr>
              <a:t> Grade Inclusion Teacher</a:t>
            </a:r>
          </a:p>
        </p:txBody>
      </p:sp>
    </p:spTree>
    <p:extLst>
      <p:ext uri="{BB962C8B-B14F-4D97-AF65-F5344CB8AC3E}">
        <p14:creationId xmlns:p14="http://schemas.microsoft.com/office/powerpoint/2010/main" val="2283282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DAC63-B6EE-4A7F-8BCE-9743543415B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9415832-06FE-46E1-8B2A-69143C952870}"/>
              </a:ext>
            </a:extLst>
          </p:cNvPr>
          <p:cNvSpPr>
            <a:spLocks noGrp="1"/>
          </p:cNvSpPr>
          <p:nvPr>
            <p:ph idx="1"/>
          </p:nvPr>
        </p:nvSpPr>
        <p:spPr/>
        <p:txBody>
          <a:bodyPr>
            <a:normAutofit/>
          </a:bodyPr>
          <a:lstStyle/>
          <a:p>
            <a:pPr algn="ctr"/>
            <a:r>
              <a:rPr lang="en-US" sz="4800" dirty="0"/>
              <a:t>WELCOME TO 5</a:t>
            </a:r>
            <a:r>
              <a:rPr lang="en-US" sz="4800" baseline="30000" dirty="0"/>
              <a:t>TH</a:t>
            </a:r>
            <a:r>
              <a:rPr lang="en-US" sz="4800" dirty="0"/>
              <a:t> GRADE</a:t>
            </a:r>
          </a:p>
        </p:txBody>
      </p:sp>
      <p:pic>
        <p:nvPicPr>
          <p:cNvPr id="5" name="Picture 4" descr="A group of people in a room&#10;&#10;Description automatically generated">
            <a:extLst>
              <a:ext uri="{FF2B5EF4-FFF2-40B4-BE49-F238E27FC236}">
                <a16:creationId xmlns:a16="http://schemas.microsoft.com/office/drawing/2014/main" id="{1CE6D3B3-9DE6-4F22-A312-EBBBC54A54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51840"/>
            <a:ext cx="3421604" cy="5344160"/>
          </a:xfrm>
          <a:prstGeom prst="rect">
            <a:avLst/>
          </a:prstGeom>
        </p:spPr>
      </p:pic>
    </p:spTree>
    <p:extLst>
      <p:ext uri="{BB962C8B-B14F-4D97-AF65-F5344CB8AC3E}">
        <p14:creationId xmlns:p14="http://schemas.microsoft.com/office/powerpoint/2010/main" val="1492838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02F49A-68FD-4C81-9FFA-E9229FC9EE80}"/>
              </a:ext>
            </a:extLst>
          </p:cNvPr>
          <p:cNvSpPr>
            <a:spLocks noGrp="1"/>
          </p:cNvSpPr>
          <p:nvPr>
            <p:ph type="title"/>
          </p:nvPr>
        </p:nvSpPr>
        <p:spPr/>
        <p:txBody>
          <a:bodyPr/>
          <a:lstStyle/>
          <a:p>
            <a:r>
              <a:rPr lang="en-US" dirty="0"/>
              <a:t>Follow your dreams!</a:t>
            </a:r>
          </a:p>
        </p:txBody>
      </p:sp>
      <p:sp>
        <p:nvSpPr>
          <p:cNvPr id="5" name="Content Placeholder 4">
            <a:extLst>
              <a:ext uri="{FF2B5EF4-FFF2-40B4-BE49-F238E27FC236}">
                <a16:creationId xmlns:a16="http://schemas.microsoft.com/office/drawing/2014/main" id="{2075CE09-5B36-48A7-9FBF-6590A6CBB68A}"/>
              </a:ext>
            </a:extLst>
          </p:cNvPr>
          <p:cNvSpPr>
            <a:spLocks noGrp="1"/>
          </p:cNvSpPr>
          <p:nvPr>
            <p:ph idx="1"/>
          </p:nvPr>
        </p:nvSpPr>
        <p:spPr/>
        <p:txBody>
          <a:bodyPr>
            <a:normAutofit/>
          </a:bodyPr>
          <a:lstStyle/>
          <a:p>
            <a:endParaRPr lang="en-US" dirty="0"/>
          </a:p>
          <a:p>
            <a:pPr algn="ctr"/>
            <a:r>
              <a:rPr lang="en-US" sz="4000" dirty="0">
                <a:solidFill>
                  <a:schemeClr val="accent6"/>
                </a:solidFill>
              </a:rPr>
              <a:t>FOLLOW  YOUR DREAMS!!</a:t>
            </a:r>
          </a:p>
          <a:p>
            <a:pPr algn="ctr"/>
            <a:endParaRPr lang="en-US" sz="4000" dirty="0">
              <a:solidFill>
                <a:schemeClr val="accent6"/>
              </a:solidFill>
            </a:endParaRPr>
          </a:p>
          <a:p>
            <a:endParaRPr lang="en-US" dirty="0"/>
          </a:p>
          <a:p>
            <a:r>
              <a:rPr lang="en-US"/>
              <a:t>Every </a:t>
            </a:r>
            <a:r>
              <a:rPr lang="en-US" dirty="0"/>
              <a:t>student in our classroom is a CHAMPION!!  Each one of you in this classroom has the ability to achieve greatness.  We work hard and we work together.  There isn’t anything you can’t do.  We are here to push you to greatness and watch you have a successful school year.</a:t>
            </a:r>
          </a:p>
          <a:p>
            <a:endParaRPr lang="en-US" dirty="0"/>
          </a:p>
        </p:txBody>
      </p:sp>
      <p:pic>
        <p:nvPicPr>
          <p:cNvPr id="3" name="Picture 2" descr="A rainbow in the background&#10;&#10;Description automatically generated">
            <a:extLst>
              <a:ext uri="{FF2B5EF4-FFF2-40B4-BE49-F238E27FC236}">
                <a16:creationId xmlns:a16="http://schemas.microsoft.com/office/drawing/2014/main" id="{C883D13D-D0D9-4F8B-A099-0861253654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71525"/>
            <a:ext cx="3486150" cy="5314950"/>
          </a:xfrm>
          <a:prstGeom prst="rect">
            <a:avLst/>
          </a:prstGeom>
        </p:spPr>
      </p:pic>
    </p:spTree>
    <p:extLst>
      <p:ext uri="{BB962C8B-B14F-4D97-AF65-F5344CB8AC3E}">
        <p14:creationId xmlns:p14="http://schemas.microsoft.com/office/powerpoint/2010/main" val="309070918"/>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3</TotalTime>
  <Words>74</Words>
  <Application>Microsoft Office PowerPoint</Application>
  <PresentationFormat>Widescreen</PresentationFormat>
  <Paragraphs>9</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Corbel</vt:lpstr>
      <vt:lpstr>Wingdings 2</vt:lpstr>
      <vt:lpstr>Frame</vt:lpstr>
      <vt:lpstr>PowerPoint Presentation</vt:lpstr>
      <vt:lpstr>PowerPoint Presentation</vt:lpstr>
      <vt:lpstr>Follow your dreams!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Maiorini, Dana</dc:creator>
  <cp:lastModifiedBy>Maiorini, Dana</cp:lastModifiedBy>
  <cp:revision>2</cp:revision>
  <dcterms:created xsi:type="dcterms:W3CDTF">2020-09-02T18:34:03Z</dcterms:created>
  <dcterms:modified xsi:type="dcterms:W3CDTF">2022-09-02T14:30:37Z</dcterms:modified>
</cp:coreProperties>
</file>